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3" r:id="rId6"/>
    <p:sldId id="262" r:id="rId7"/>
    <p:sldId id="264" r:id="rId8"/>
    <p:sldId id="266" r:id="rId9"/>
    <p:sldId id="265" r:id="rId10"/>
    <p:sldId id="267" r:id="rId11"/>
    <p:sldId id="268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514BE7-C5CD-44C5-9BBE-347B0A8A0267}" v="8" dt="2024-09-16T09:31:17.2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 Nienhuis" userId="2c6c04f1-77c7-44b5-a463-93386779ab63" providerId="ADAL" clId="{3D514BE7-C5CD-44C5-9BBE-347B0A8A0267}"/>
    <pc:docChg chg="custSel addSld delSld modSld sldOrd">
      <pc:chgData name="Ben Nienhuis" userId="2c6c04f1-77c7-44b5-a463-93386779ab63" providerId="ADAL" clId="{3D514BE7-C5CD-44C5-9BBE-347B0A8A0267}" dt="2024-09-16T09:39:41.481" v="344" actId="1076"/>
      <pc:docMkLst>
        <pc:docMk/>
      </pc:docMkLst>
      <pc:sldChg chg="modSp mod">
        <pc:chgData name="Ben Nienhuis" userId="2c6c04f1-77c7-44b5-a463-93386779ab63" providerId="ADAL" clId="{3D514BE7-C5CD-44C5-9BBE-347B0A8A0267}" dt="2024-09-16T09:15:13.768" v="2" actId="13926"/>
        <pc:sldMkLst>
          <pc:docMk/>
          <pc:sldMk cId="3911661695" sldId="262"/>
        </pc:sldMkLst>
        <pc:spChg chg="mod">
          <ac:chgData name="Ben Nienhuis" userId="2c6c04f1-77c7-44b5-a463-93386779ab63" providerId="ADAL" clId="{3D514BE7-C5CD-44C5-9BBE-347B0A8A0267}" dt="2024-09-16T09:15:13.768" v="2" actId="13926"/>
          <ac:spMkLst>
            <pc:docMk/>
            <pc:sldMk cId="3911661695" sldId="262"/>
            <ac:spMk id="7" creationId="{62AC4B9C-9E90-4736-B8FD-44800C79CB11}"/>
          </ac:spMkLst>
        </pc:spChg>
      </pc:sldChg>
      <pc:sldChg chg="modSp">
        <pc:chgData name="Ben Nienhuis" userId="2c6c04f1-77c7-44b5-a463-93386779ab63" providerId="ADAL" clId="{3D514BE7-C5CD-44C5-9BBE-347B0A8A0267}" dt="2024-09-16T09:15:01.152" v="1" actId="20577"/>
        <pc:sldMkLst>
          <pc:docMk/>
          <pc:sldMk cId="1268418302" sldId="263"/>
        </pc:sldMkLst>
        <pc:spChg chg="mod">
          <ac:chgData name="Ben Nienhuis" userId="2c6c04f1-77c7-44b5-a463-93386779ab63" providerId="ADAL" clId="{3D514BE7-C5CD-44C5-9BBE-347B0A8A0267}" dt="2024-09-16T09:15:01.152" v="1" actId="20577"/>
          <ac:spMkLst>
            <pc:docMk/>
            <pc:sldMk cId="1268418302" sldId="263"/>
            <ac:spMk id="7" creationId="{62AC4B9C-9E90-4736-B8FD-44800C79CB11}"/>
          </ac:spMkLst>
        </pc:spChg>
      </pc:sldChg>
      <pc:sldChg chg="addSp delSp modSp mod delAnim">
        <pc:chgData name="Ben Nienhuis" userId="2c6c04f1-77c7-44b5-a463-93386779ab63" providerId="ADAL" clId="{3D514BE7-C5CD-44C5-9BBE-347B0A8A0267}" dt="2024-09-16T09:26:07.741" v="218" actId="478"/>
        <pc:sldMkLst>
          <pc:docMk/>
          <pc:sldMk cId="3693589156" sldId="264"/>
        </pc:sldMkLst>
        <pc:spChg chg="mod">
          <ac:chgData name="Ben Nienhuis" userId="2c6c04f1-77c7-44b5-a463-93386779ab63" providerId="ADAL" clId="{3D514BE7-C5CD-44C5-9BBE-347B0A8A0267}" dt="2024-09-16T09:26:03.450" v="216" actId="6549"/>
          <ac:spMkLst>
            <pc:docMk/>
            <pc:sldMk cId="3693589156" sldId="264"/>
            <ac:spMk id="7" creationId="{62AC4B9C-9E90-4736-B8FD-44800C79CB11}"/>
          </ac:spMkLst>
        </pc:spChg>
        <pc:picChg chg="add del mod">
          <ac:chgData name="Ben Nienhuis" userId="2c6c04f1-77c7-44b5-a463-93386779ab63" providerId="ADAL" clId="{3D514BE7-C5CD-44C5-9BBE-347B0A8A0267}" dt="2024-09-16T09:24:51.111" v="209" actId="478"/>
          <ac:picMkLst>
            <pc:docMk/>
            <pc:sldMk cId="3693589156" sldId="264"/>
            <ac:picMk id="2" creationId="{DA2A5F0C-93BC-CEC0-2EFC-B8DF8224945A}"/>
          </ac:picMkLst>
        </pc:picChg>
        <pc:picChg chg="del">
          <ac:chgData name="Ben Nienhuis" userId="2c6c04f1-77c7-44b5-a463-93386779ab63" providerId="ADAL" clId="{3D514BE7-C5CD-44C5-9BBE-347B0A8A0267}" dt="2024-09-16T09:15:27.549" v="5" actId="478"/>
          <ac:picMkLst>
            <pc:docMk/>
            <pc:sldMk cId="3693589156" sldId="264"/>
            <ac:picMk id="3" creationId="{D918F430-A80C-6021-35CD-0D1AF9DC8481}"/>
          </ac:picMkLst>
        </pc:picChg>
        <pc:picChg chg="add del mod">
          <ac:chgData name="Ben Nienhuis" userId="2c6c04f1-77c7-44b5-a463-93386779ab63" providerId="ADAL" clId="{3D514BE7-C5CD-44C5-9BBE-347B0A8A0267}" dt="2024-09-16T09:26:07.741" v="218" actId="478"/>
          <ac:picMkLst>
            <pc:docMk/>
            <pc:sldMk cId="3693589156" sldId="264"/>
            <ac:picMk id="4" creationId="{B72C033F-8382-12DD-A736-F3C05641E02A}"/>
          </ac:picMkLst>
        </pc:picChg>
        <pc:picChg chg="add mod">
          <ac:chgData name="Ben Nienhuis" userId="2c6c04f1-77c7-44b5-a463-93386779ab63" providerId="ADAL" clId="{3D514BE7-C5CD-44C5-9BBE-347B0A8A0267}" dt="2024-09-16T09:26:06.168" v="217" actId="1076"/>
          <ac:picMkLst>
            <pc:docMk/>
            <pc:sldMk cId="3693589156" sldId="264"/>
            <ac:picMk id="6" creationId="{2F3B7A56-0E29-F9F4-54CC-56E29B49DA66}"/>
          </ac:picMkLst>
        </pc:picChg>
      </pc:sldChg>
      <pc:sldChg chg="del">
        <pc:chgData name="Ben Nienhuis" userId="2c6c04f1-77c7-44b5-a463-93386779ab63" providerId="ADAL" clId="{3D514BE7-C5CD-44C5-9BBE-347B0A8A0267}" dt="2024-09-16T09:16:45.531" v="112" actId="47"/>
        <pc:sldMkLst>
          <pc:docMk/>
          <pc:sldMk cId="1976807980" sldId="265"/>
        </pc:sldMkLst>
      </pc:sldChg>
      <pc:sldChg chg="delSp modSp add mod ord">
        <pc:chgData name="Ben Nienhuis" userId="2c6c04f1-77c7-44b5-a463-93386779ab63" providerId="ADAL" clId="{3D514BE7-C5CD-44C5-9BBE-347B0A8A0267}" dt="2024-09-16T09:32:36.816" v="334" actId="6549"/>
        <pc:sldMkLst>
          <pc:docMk/>
          <pc:sldMk cId="2515970830" sldId="265"/>
        </pc:sldMkLst>
        <pc:spChg chg="mod">
          <ac:chgData name="Ben Nienhuis" userId="2c6c04f1-77c7-44b5-a463-93386779ab63" providerId="ADAL" clId="{3D514BE7-C5CD-44C5-9BBE-347B0A8A0267}" dt="2024-09-16T09:32:36.816" v="334" actId="6549"/>
          <ac:spMkLst>
            <pc:docMk/>
            <pc:sldMk cId="2515970830" sldId="265"/>
            <ac:spMk id="7" creationId="{62AC4B9C-9E90-4736-B8FD-44800C79CB11}"/>
          </ac:spMkLst>
        </pc:spChg>
        <pc:picChg chg="mod">
          <ac:chgData name="Ben Nienhuis" userId="2c6c04f1-77c7-44b5-a463-93386779ab63" providerId="ADAL" clId="{3D514BE7-C5CD-44C5-9BBE-347B0A8A0267}" dt="2024-09-16T09:30:51.419" v="278" actId="1076"/>
          <ac:picMkLst>
            <pc:docMk/>
            <pc:sldMk cId="2515970830" sldId="265"/>
            <ac:picMk id="4" creationId="{B72C033F-8382-12DD-A736-F3C05641E02A}"/>
          </ac:picMkLst>
        </pc:picChg>
        <pc:picChg chg="del">
          <ac:chgData name="Ben Nienhuis" userId="2c6c04f1-77c7-44b5-a463-93386779ab63" providerId="ADAL" clId="{3D514BE7-C5CD-44C5-9BBE-347B0A8A0267}" dt="2024-09-16T09:26:13.568" v="219" actId="478"/>
          <ac:picMkLst>
            <pc:docMk/>
            <pc:sldMk cId="2515970830" sldId="265"/>
            <ac:picMk id="6" creationId="{2F3B7A56-0E29-F9F4-54CC-56E29B49DA66}"/>
          </ac:picMkLst>
        </pc:picChg>
      </pc:sldChg>
      <pc:sldChg chg="addSp delSp modSp add mod modAnim">
        <pc:chgData name="Ben Nienhuis" userId="2c6c04f1-77c7-44b5-a463-93386779ab63" providerId="ADAL" clId="{3D514BE7-C5CD-44C5-9BBE-347B0A8A0267}" dt="2024-09-16T09:30:27.490" v="272" actId="20577"/>
        <pc:sldMkLst>
          <pc:docMk/>
          <pc:sldMk cId="294377592" sldId="266"/>
        </pc:sldMkLst>
        <pc:spChg chg="mod">
          <ac:chgData name="Ben Nienhuis" userId="2c6c04f1-77c7-44b5-a463-93386779ab63" providerId="ADAL" clId="{3D514BE7-C5CD-44C5-9BBE-347B0A8A0267}" dt="2024-09-16T09:30:27.490" v="272" actId="20577"/>
          <ac:spMkLst>
            <pc:docMk/>
            <pc:sldMk cId="294377592" sldId="266"/>
            <ac:spMk id="7" creationId="{62AC4B9C-9E90-4736-B8FD-44800C79CB11}"/>
          </ac:spMkLst>
        </pc:spChg>
        <pc:picChg chg="add mod">
          <ac:chgData name="Ben Nienhuis" userId="2c6c04f1-77c7-44b5-a463-93386779ab63" providerId="ADAL" clId="{3D514BE7-C5CD-44C5-9BBE-347B0A8A0267}" dt="2024-09-16T09:29:43.498" v="228" actId="14100"/>
          <ac:picMkLst>
            <pc:docMk/>
            <pc:sldMk cId="294377592" sldId="266"/>
            <ac:picMk id="2" creationId="{5D79C4F8-E520-2D2E-15F6-D3B1C1A82B98}"/>
          </ac:picMkLst>
        </pc:picChg>
        <pc:picChg chg="del">
          <ac:chgData name="Ben Nienhuis" userId="2c6c04f1-77c7-44b5-a463-93386779ab63" providerId="ADAL" clId="{3D514BE7-C5CD-44C5-9BBE-347B0A8A0267}" dt="2024-09-16T09:29:03.821" v="223" actId="478"/>
          <ac:picMkLst>
            <pc:docMk/>
            <pc:sldMk cId="294377592" sldId="266"/>
            <ac:picMk id="4" creationId="{B72C033F-8382-12DD-A736-F3C05641E02A}"/>
          </ac:picMkLst>
        </pc:picChg>
      </pc:sldChg>
      <pc:sldChg chg="del">
        <pc:chgData name="Ben Nienhuis" userId="2c6c04f1-77c7-44b5-a463-93386779ab63" providerId="ADAL" clId="{3D514BE7-C5CD-44C5-9BBE-347B0A8A0267}" dt="2024-09-16T09:16:49.955" v="113" actId="47"/>
        <pc:sldMkLst>
          <pc:docMk/>
          <pc:sldMk cId="2327802445" sldId="266"/>
        </pc:sldMkLst>
      </pc:sldChg>
      <pc:sldChg chg="add del">
        <pc:chgData name="Ben Nienhuis" userId="2c6c04f1-77c7-44b5-a463-93386779ab63" providerId="ADAL" clId="{3D514BE7-C5CD-44C5-9BBE-347B0A8A0267}" dt="2024-09-16T09:31:17.229" v="280"/>
        <pc:sldMkLst>
          <pc:docMk/>
          <pc:sldMk cId="607680483" sldId="267"/>
        </pc:sldMkLst>
      </pc:sldChg>
      <pc:sldChg chg="addSp delSp modSp add mod">
        <pc:chgData name="Ben Nienhuis" userId="2c6c04f1-77c7-44b5-a463-93386779ab63" providerId="ADAL" clId="{3D514BE7-C5CD-44C5-9BBE-347B0A8A0267}" dt="2024-09-16T09:38:12.310" v="339" actId="1076"/>
        <pc:sldMkLst>
          <pc:docMk/>
          <pc:sldMk cId="3629885549" sldId="267"/>
        </pc:sldMkLst>
        <pc:spChg chg="mod">
          <ac:chgData name="Ben Nienhuis" userId="2c6c04f1-77c7-44b5-a463-93386779ab63" providerId="ADAL" clId="{3D514BE7-C5CD-44C5-9BBE-347B0A8A0267}" dt="2024-09-16T09:38:08.034" v="338" actId="20577"/>
          <ac:spMkLst>
            <pc:docMk/>
            <pc:sldMk cId="3629885549" sldId="267"/>
            <ac:spMk id="7" creationId="{62AC4B9C-9E90-4736-B8FD-44800C79CB11}"/>
          </ac:spMkLst>
        </pc:spChg>
        <pc:picChg chg="add mod">
          <ac:chgData name="Ben Nienhuis" userId="2c6c04f1-77c7-44b5-a463-93386779ab63" providerId="ADAL" clId="{3D514BE7-C5CD-44C5-9BBE-347B0A8A0267}" dt="2024-09-16T09:38:12.310" v="339" actId="1076"/>
          <ac:picMkLst>
            <pc:docMk/>
            <pc:sldMk cId="3629885549" sldId="267"/>
            <ac:picMk id="3" creationId="{36A773EC-CCD1-2138-1E70-3B05F804026D}"/>
          </ac:picMkLst>
        </pc:picChg>
        <pc:picChg chg="del">
          <ac:chgData name="Ben Nienhuis" userId="2c6c04f1-77c7-44b5-a463-93386779ab63" providerId="ADAL" clId="{3D514BE7-C5CD-44C5-9BBE-347B0A8A0267}" dt="2024-09-16T09:31:58.920" v="327" actId="478"/>
          <ac:picMkLst>
            <pc:docMk/>
            <pc:sldMk cId="3629885549" sldId="267"/>
            <ac:picMk id="4" creationId="{B72C033F-8382-12DD-A736-F3C05641E02A}"/>
          </ac:picMkLst>
        </pc:picChg>
      </pc:sldChg>
      <pc:sldChg chg="addSp delSp modSp add mod">
        <pc:chgData name="Ben Nienhuis" userId="2c6c04f1-77c7-44b5-a463-93386779ab63" providerId="ADAL" clId="{3D514BE7-C5CD-44C5-9BBE-347B0A8A0267}" dt="2024-09-16T09:39:41.481" v="344" actId="1076"/>
        <pc:sldMkLst>
          <pc:docMk/>
          <pc:sldMk cId="3200669228" sldId="268"/>
        </pc:sldMkLst>
        <pc:spChg chg="mod">
          <ac:chgData name="Ben Nienhuis" userId="2c6c04f1-77c7-44b5-a463-93386779ab63" providerId="ADAL" clId="{3D514BE7-C5CD-44C5-9BBE-347B0A8A0267}" dt="2024-09-16T09:38:20.747" v="341" actId="6549"/>
          <ac:spMkLst>
            <pc:docMk/>
            <pc:sldMk cId="3200669228" sldId="268"/>
            <ac:spMk id="7" creationId="{62AC4B9C-9E90-4736-B8FD-44800C79CB11}"/>
          </ac:spMkLst>
        </pc:spChg>
        <pc:picChg chg="del">
          <ac:chgData name="Ben Nienhuis" userId="2c6c04f1-77c7-44b5-a463-93386779ab63" providerId="ADAL" clId="{3D514BE7-C5CD-44C5-9BBE-347B0A8A0267}" dt="2024-09-16T09:38:21.885" v="342" actId="478"/>
          <ac:picMkLst>
            <pc:docMk/>
            <pc:sldMk cId="3200669228" sldId="268"/>
            <ac:picMk id="3" creationId="{36A773EC-CCD1-2138-1E70-3B05F804026D}"/>
          </ac:picMkLst>
        </pc:picChg>
        <pc:picChg chg="add mod">
          <ac:chgData name="Ben Nienhuis" userId="2c6c04f1-77c7-44b5-a463-93386779ab63" providerId="ADAL" clId="{3D514BE7-C5CD-44C5-9BBE-347B0A8A0267}" dt="2024-09-16T09:39:41.481" v="344" actId="1076"/>
          <ac:picMkLst>
            <pc:docMk/>
            <pc:sldMk cId="3200669228" sldId="268"/>
            <ac:picMk id="4" creationId="{0A7C7F2A-78CE-203F-6F78-E96DAB8B227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pening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1130533" y="6142150"/>
            <a:ext cx="468006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41450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diaMet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8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720000" cy="6858000"/>
          </a:xfrm>
        </p:spPr>
        <p:txBody>
          <a:bodyPr/>
          <a:lstStyle>
            <a:lvl1pPr marL="0" indent="0" algn="l">
              <a:buFontTx/>
              <a:buNone/>
              <a:defRPr sz="1600" baseline="0"/>
            </a:lvl1pPr>
          </a:lstStyle>
          <a:p>
            <a:r>
              <a:rPr lang="nl-NL" dirty="0"/>
              <a:t>Klik op het pictogram in het midden om een achtergrondafbeelding toe te voegen (19,05 x 27 cm). </a:t>
            </a:r>
            <a:br>
              <a:rPr lang="nl-NL" dirty="0"/>
            </a:br>
            <a:r>
              <a:rPr lang="nl-NL" dirty="0"/>
              <a:t>Verplaats deze vervolgens naar de achtergrond om de tekst te typen.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0000" y="3060000"/>
            <a:ext cx="8280000" cy="720000"/>
          </a:xfrm>
        </p:spPr>
        <p:txBody>
          <a:bodyPr lIns="0" tIns="0" rIns="0" bIns="0" anchor="t" anchorCtr="0">
            <a:noAutofit/>
          </a:bodyPr>
          <a:lstStyle>
            <a:lvl1pPr algn="l">
              <a:defRPr sz="44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720000" y="3816000"/>
            <a:ext cx="8280000" cy="7200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768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diaZonder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0000" y="3060000"/>
            <a:ext cx="8280000" cy="720000"/>
          </a:xfrm>
        </p:spPr>
        <p:txBody>
          <a:bodyPr lIns="0" tIns="0" rIns="0" bIns="0" anchor="t" anchorCtr="0">
            <a:noAutofit/>
          </a:bodyPr>
          <a:lstStyle>
            <a:lvl1pPr algn="l">
              <a:defRPr sz="4400" b="1" i="0" baseline="0">
                <a:solidFill>
                  <a:srgbClr val="1E201F"/>
                </a:solidFill>
                <a:latin typeface="Arial" panose="020B0604020202020204" pitchFamily="34" charset="0"/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720000" y="3816000"/>
            <a:ext cx="8280000" cy="7200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 baseline="0">
                <a:solidFill>
                  <a:srgbClr val="1E201F"/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055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tekst/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818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8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720000" cy="6858000"/>
          </a:xfrm>
        </p:spPr>
        <p:txBody>
          <a:bodyPr/>
          <a:lstStyle>
            <a:lvl1pPr marL="0" indent="0" algn="l">
              <a:buFontTx/>
              <a:buNone/>
              <a:defRPr sz="1600" baseline="0"/>
            </a:lvl1pPr>
          </a:lstStyle>
          <a:p>
            <a:r>
              <a:rPr lang="nl-NL" dirty="0"/>
              <a:t>Klik op het pictogram in het midden om een achtergrondafbeelding toe te voegen (19,05 x 27 cm). </a:t>
            </a:r>
            <a:br>
              <a:rPr lang="nl-NL" dirty="0"/>
            </a:b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888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5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720000" cy="68580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</a:lstStyle>
          <a:p>
            <a:r>
              <a:rPr lang="nl-NL" dirty="0"/>
              <a:t>Klik op het pictogram in het midden om een afbeelding toe te voegen (19,05 x 10 cm).</a:t>
            </a:r>
            <a:r>
              <a:rPr lang="nl-NL" sz="1600" dirty="0"/>
              <a:t> 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886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6000" y="576000"/>
            <a:ext cx="4932000" cy="7200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2088000" y="1476000"/>
            <a:ext cx="3600000" cy="4680000"/>
          </a:xfrm>
        </p:spPr>
        <p:txBody>
          <a:bodyPr/>
          <a:lstStyle/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6" name="Tijdelijke aanduiding voor afbeelding 5"/>
          <p:cNvSpPr>
            <a:spLocks noGrp="1"/>
          </p:cNvSpPr>
          <p:nvPr>
            <p:ph type="pic" sz="quarter" idx="11" hasCustomPrompt="1"/>
          </p:nvPr>
        </p:nvSpPr>
        <p:spPr>
          <a:xfrm>
            <a:off x="6120000" y="0"/>
            <a:ext cx="3600000" cy="6858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</a:lstStyle>
          <a:p>
            <a:r>
              <a:rPr lang="nl-NL" dirty="0"/>
              <a:t>Klik op het pictogram in het midden om een afbeelding toe te voegen (19,05 x 10 cm).</a:t>
            </a:r>
            <a:r>
              <a:rPr lang="nl-NL" sz="1600" dirty="0"/>
              <a:t> </a:t>
            </a:r>
            <a:endParaRPr lang="nl-NL" dirty="0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399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6000" y="576000"/>
            <a:ext cx="4932000" cy="7200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2088000" y="1476000"/>
            <a:ext cx="7200000" cy="4680000"/>
          </a:xfrm>
        </p:spPr>
        <p:txBody>
          <a:bodyPr/>
          <a:lstStyle/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04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1130533" y="6142150"/>
            <a:ext cx="468006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49768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756000" y="576000"/>
            <a:ext cx="9036000" cy="1080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052000" y="1728000"/>
            <a:ext cx="77400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625692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9" r:id="rId2"/>
    <p:sldLayoutId id="2147483652" r:id="rId3"/>
    <p:sldLayoutId id="2147483650" r:id="rId4"/>
    <p:sldLayoutId id="2147483653" r:id="rId5"/>
    <p:sldLayoutId id="2147483657" r:id="rId6"/>
    <p:sldLayoutId id="2147483654" r:id="rId7"/>
    <p:sldLayoutId id="2147483655" r:id="rId8"/>
    <p:sldLayoutId id="2147483656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baseline="0">
          <a:solidFill>
            <a:srgbClr val="1E201F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0" indent="-36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 baseline="0">
          <a:solidFill>
            <a:srgbClr val="1E201F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buFontTx/>
        <a:buNone/>
        <a:defRPr sz="2400" kern="1200" baseline="0">
          <a:solidFill>
            <a:srgbClr val="1E201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E201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E201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E201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XgffCBX6h84?feature=oembed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3CA9C68D-339E-405E-BFE1-A03E9EFE361E}"/>
              </a:ext>
            </a:extLst>
          </p:cNvPr>
          <p:cNvSpPr txBox="1"/>
          <p:nvPr/>
        </p:nvSpPr>
        <p:spPr>
          <a:xfrm>
            <a:off x="1773382" y="845128"/>
            <a:ext cx="81187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</a:p>
          <a:p>
            <a:pPr algn="ctr"/>
            <a:r>
              <a:rPr lang="nl-NL" sz="3600" dirty="0">
                <a:solidFill>
                  <a:schemeClr val="accent5">
                    <a:lumMod val="75000"/>
                  </a:schemeClr>
                </a:solidFill>
              </a:rPr>
              <a:t>Toegepaste biologie en scheikunde van Teelt en Handel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64030182-0F01-45E3-A08F-FB63C5A1D5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8527" y="4113073"/>
            <a:ext cx="1814945" cy="1814945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31103858-8CD9-499C-8B50-6703A03A71EE}"/>
              </a:ext>
            </a:extLst>
          </p:cNvPr>
          <p:cNvSpPr txBox="1"/>
          <p:nvPr/>
        </p:nvSpPr>
        <p:spPr>
          <a:xfrm>
            <a:off x="7800109" y="5126182"/>
            <a:ext cx="3020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Blok 1 Les 1</a:t>
            </a:r>
          </a:p>
        </p:txBody>
      </p:sp>
    </p:spTree>
    <p:extLst>
      <p:ext uri="{BB962C8B-B14F-4D97-AF65-F5344CB8AC3E}">
        <p14:creationId xmlns:p14="http://schemas.microsoft.com/office/powerpoint/2010/main" val="3324606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964276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Blok 1 Les 2                        INTRODUCTIE</a:t>
            </a:r>
          </a:p>
          <a:p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Uitleg jaarprogramma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>
                <a:highlight>
                  <a:srgbClr val="FFFF00"/>
                </a:highlight>
              </a:rPr>
              <a:t>Blok 1 Biologie basis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>
                <a:highlight>
                  <a:srgbClr val="FFFF00"/>
                </a:highlight>
              </a:rPr>
              <a:t>Opbouw van cellen, werking van plantenweefsel ,voortplanting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Blok 2 Scheikunde basis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Moleculen/Atomen/Periodieke systeem/Fases/Eenheden/Reacties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Blok 3 Plantenveredeling, hormonen en inhoudstoffen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Functie van hormonen in de plant, nuttige stoffen uit planten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Blok 4 en 5 De Biobased Economie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Plantaardige grondstoffen voor bouwmateriaal, gebruiksvoorwerp en energie leverancier</a:t>
            </a:r>
          </a:p>
        </p:txBody>
      </p:sp>
    </p:spTree>
    <p:extLst>
      <p:ext uri="{BB962C8B-B14F-4D97-AF65-F5344CB8AC3E}">
        <p14:creationId xmlns:p14="http://schemas.microsoft.com/office/powerpoint/2010/main" val="1268418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1080429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Blok 1 Les 1                     Practicum Biologie</a:t>
            </a:r>
          </a:p>
          <a:p>
            <a:endParaRPr lang="nl-NL" sz="2400" dirty="0"/>
          </a:p>
          <a:p>
            <a:r>
              <a:rPr lang="nl-NL" sz="2400" dirty="0"/>
              <a:t>Programma blok 1</a:t>
            </a:r>
          </a:p>
          <a:p>
            <a:r>
              <a:rPr lang="nl-NL" sz="2400" dirty="0"/>
              <a:t>11/09 Introductie</a:t>
            </a:r>
          </a:p>
          <a:p>
            <a:r>
              <a:rPr lang="nl-NL" sz="2400" dirty="0">
                <a:highlight>
                  <a:srgbClr val="FFFF00"/>
                </a:highlight>
              </a:rPr>
              <a:t>18/09 Cel</a:t>
            </a:r>
          </a:p>
          <a:p>
            <a:r>
              <a:rPr lang="nl-NL" sz="2400" dirty="0"/>
              <a:t>25/09 geen les</a:t>
            </a:r>
          </a:p>
          <a:p>
            <a:r>
              <a:rPr lang="nl-NL" sz="2400" dirty="0"/>
              <a:t>02/10 Wortel en celdeling</a:t>
            </a:r>
          </a:p>
          <a:p>
            <a:r>
              <a:rPr lang="nl-NL" sz="2400" dirty="0"/>
              <a:t>09/10 Vaten</a:t>
            </a:r>
          </a:p>
          <a:p>
            <a:r>
              <a:rPr lang="nl-NL" sz="2400" dirty="0"/>
              <a:t>16/10 Blad en huidmondjes</a:t>
            </a:r>
          </a:p>
          <a:p>
            <a:r>
              <a:rPr lang="nl-NL" sz="2400" dirty="0"/>
              <a:t>23/10 Afronding</a:t>
            </a:r>
          </a:p>
          <a:p>
            <a:endParaRPr lang="nl-NL" sz="2400" dirty="0"/>
          </a:p>
          <a:p>
            <a:endParaRPr lang="nl-NL" sz="2400" dirty="0"/>
          </a:p>
          <a:p>
            <a:r>
              <a:rPr lang="nl-NL" sz="2400" dirty="0"/>
              <a:t>		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E8D4271F-F357-43CA-799E-4E88470EF3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2050" y="2233612"/>
            <a:ext cx="5514976" cy="2757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661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1080429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Blok 1 Les 2                     Practicum Biologie</a:t>
            </a:r>
          </a:p>
          <a:p>
            <a:endParaRPr lang="nl-NL" sz="2400" dirty="0"/>
          </a:p>
          <a:p>
            <a:r>
              <a:rPr lang="nl-NL" sz="2400" dirty="0"/>
              <a:t>Het tekenen van cellen</a:t>
            </a:r>
          </a:p>
          <a:p>
            <a:endParaRPr lang="nl-NL" sz="2400" dirty="0"/>
          </a:p>
          <a:p>
            <a:r>
              <a:rPr lang="nl-NL" sz="2400" dirty="0"/>
              <a:t>Lees eerst de reader Blok 1 les 2 Microscoop cellen.</a:t>
            </a:r>
          </a:p>
          <a:p>
            <a:endParaRPr lang="nl-NL" sz="2400" dirty="0"/>
          </a:p>
          <a:p>
            <a:endParaRPr lang="nl-NL" sz="2400" dirty="0"/>
          </a:p>
          <a:p>
            <a:endParaRPr lang="nl-NL" sz="2400" dirty="0"/>
          </a:p>
          <a:p>
            <a:r>
              <a:rPr lang="nl-NL" sz="2400" dirty="0"/>
              <a:t> </a:t>
            </a:r>
          </a:p>
          <a:p>
            <a:r>
              <a:rPr lang="nl-NL" sz="2400" dirty="0"/>
              <a:t>		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2F3B7A56-0E29-F9F4-54CC-56E29B49DA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8357" y="3357995"/>
            <a:ext cx="4162425" cy="302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589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1080429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Blok 1 Les 2                     Practicum Biologie</a:t>
            </a:r>
          </a:p>
          <a:p>
            <a:endParaRPr lang="nl-NL" sz="2400" dirty="0"/>
          </a:p>
          <a:p>
            <a:r>
              <a:rPr lang="nl-NL" sz="2400" dirty="0"/>
              <a:t>Het maken van een preparaat</a:t>
            </a:r>
          </a:p>
          <a:p>
            <a:endParaRPr lang="nl-NL" sz="2400" dirty="0"/>
          </a:p>
          <a:p>
            <a:endParaRPr lang="nl-NL" sz="2400" dirty="0"/>
          </a:p>
          <a:p>
            <a:r>
              <a:rPr lang="nl-NL" sz="2400" dirty="0"/>
              <a:t> </a:t>
            </a:r>
          </a:p>
          <a:p>
            <a:r>
              <a:rPr lang="nl-NL" sz="2400" dirty="0"/>
              <a:t>		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  <p:pic>
        <p:nvPicPr>
          <p:cNvPr id="2" name="Onlinemedia 1" title="Preparaat maken - Waterpest">
            <a:hlinkClick r:id="" action="ppaction://media"/>
            <a:extLst>
              <a:ext uri="{FF2B5EF4-FFF2-40B4-BE49-F238E27FC236}">
                <a16:creationId xmlns:a16="http://schemas.microsoft.com/office/drawing/2014/main" id="{5D79C4F8-E520-2D2E-15F6-D3B1C1A82B9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424376" y="2699585"/>
            <a:ext cx="6426326" cy="3630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77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1080429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Blok 1 Les 2                     Practicum Biologie</a:t>
            </a:r>
          </a:p>
          <a:p>
            <a:endParaRPr lang="nl-NL" sz="2400" dirty="0"/>
          </a:p>
          <a:p>
            <a:r>
              <a:rPr lang="nl-NL" sz="2400" dirty="0"/>
              <a:t>Het tekenen van cellen</a:t>
            </a:r>
          </a:p>
          <a:p>
            <a:endParaRPr lang="nl-NL" sz="2400" dirty="0"/>
          </a:p>
          <a:p>
            <a:r>
              <a:rPr lang="nl-NL" sz="2400" dirty="0"/>
              <a:t>Pak een microscoop en maak een preparaat waterpest/ui en of </a:t>
            </a:r>
          </a:p>
          <a:p>
            <a:r>
              <a:rPr lang="nl-NL" sz="2400" dirty="0"/>
              <a:t>zoek een preparaat plantencellen</a:t>
            </a:r>
          </a:p>
          <a:p>
            <a:endParaRPr lang="nl-NL" sz="2400" dirty="0"/>
          </a:p>
          <a:p>
            <a:endParaRPr lang="nl-NL" sz="2400" dirty="0"/>
          </a:p>
          <a:p>
            <a:r>
              <a:rPr lang="nl-NL" sz="2400" dirty="0"/>
              <a:t> </a:t>
            </a:r>
          </a:p>
          <a:p>
            <a:r>
              <a:rPr lang="nl-NL" sz="2400" dirty="0"/>
              <a:t>		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B72C033F-8382-12DD-A736-F3C05641E0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4913" y="3871420"/>
            <a:ext cx="2476500" cy="2647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970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1080429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Blok 1 Les 2                     Practicum Biologie</a:t>
            </a:r>
          </a:p>
          <a:p>
            <a:endParaRPr lang="nl-NL" sz="2400" dirty="0"/>
          </a:p>
          <a:p>
            <a:r>
              <a:rPr lang="nl-NL" sz="2400" dirty="0"/>
              <a:t>Het tekenen van cellen</a:t>
            </a:r>
          </a:p>
          <a:p>
            <a:endParaRPr lang="nl-NL" sz="2400" dirty="0"/>
          </a:p>
          <a:p>
            <a:r>
              <a:rPr lang="nl-NL" sz="2400" dirty="0"/>
              <a:t>Maak de tekening volgens </a:t>
            </a:r>
          </a:p>
          <a:p>
            <a:r>
              <a:rPr lang="nl-NL" sz="2400" dirty="0"/>
              <a:t>de instructie</a:t>
            </a:r>
          </a:p>
          <a:p>
            <a:endParaRPr lang="nl-NL" sz="2400" dirty="0"/>
          </a:p>
          <a:p>
            <a:r>
              <a:rPr lang="nl-NL" sz="2400" dirty="0"/>
              <a:t> </a:t>
            </a:r>
          </a:p>
          <a:p>
            <a:r>
              <a:rPr lang="nl-NL" sz="2400" dirty="0"/>
              <a:t>		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36A773EC-CCD1-2138-1E70-3B05F80402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3976" y="1671068"/>
            <a:ext cx="4772833" cy="4905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885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1080429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Blok 1 Les 2                     Practicum Biologie</a:t>
            </a:r>
          </a:p>
          <a:p>
            <a:endParaRPr lang="nl-NL" sz="2400" dirty="0"/>
          </a:p>
          <a:p>
            <a:r>
              <a:rPr lang="nl-NL" sz="2400" dirty="0"/>
              <a:t>Het tekenen van cellen</a:t>
            </a:r>
          </a:p>
          <a:p>
            <a:endParaRPr lang="nl-NL" sz="2400" dirty="0"/>
          </a:p>
          <a:p>
            <a:endParaRPr lang="nl-NL" sz="2400" dirty="0"/>
          </a:p>
          <a:p>
            <a:r>
              <a:rPr lang="nl-NL" sz="2400" dirty="0"/>
              <a:t> </a:t>
            </a:r>
          </a:p>
          <a:p>
            <a:r>
              <a:rPr lang="nl-NL" sz="2400" dirty="0"/>
              <a:t>		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0A7C7F2A-78CE-203F-6F78-E96DAB8B22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4497" y="2539323"/>
            <a:ext cx="4715533" cy="3677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669228"/>
      </p:ext>
    </p:extLst>
  </p:cSld>
  <p:clrMapOvr>
    <a:masterClrMapping/>
  </p:clrMapOvr>
</p:sld>
</file>

<file path=ppt/theme/theme1.xml><?xml version="1.0" encoding="utf-8"?>
<a:theme xmlns:a="http://schemas.openxmlformats.org/drawingml/2006/main" name="Achtergroen PP van zone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GroeneWel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htergroen PP van zone" id="{675F9B1A-8E97-4866-B654-6E773CF2DE0C}" vid="{D9F01F32-646D-4132-95FB-6653F27EA7E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FEFE2E46C86D4A9898CCC49B418B36" ma:contentTypeVersion="16" ma:contentTypeDescription="Een nieuw document maken." ma:contentTypeScope="" ma:versionID="7fe18b1a06a904c6259f887bdd1a3996">
  <xsd:schema xmlns:xsd="http://www.w3.org/2001/XMLSchema" xmlns:xs="http://www.w3.org/2001/XMLSchema" xmlns:p="http://schemas.microsoft.com/office/2006/metadata/properties" xmlns:ns2="2cb1c85b-b197-48cd-8bb1-fe9e9ee0096b" xmlns:ns3="414a8a67-acf6-4b09-bb49-f84330b442d7" xmlns:ns4="5ad07612-1080-49cf-8fb2-28e7c3022d9a" targetNamespace="http://schemas.microsoft.com/office/2006/metadata/properties" ma:root="true" ma:fieldsID="0898b0b63e522cea48b096f21a662b8a" ns2:_="" ns3:_="" ns4:_="">
    <xsd:import namespace="2cb1c85b-b197-48cd-8bb1-fe9e9ee0096b"/>
    <xsd:import namespace="414a8a67-acf6-4b09-bb49-f84330b442d7"/>
    <xsd:import namespace="5ad07612-1080-49cf-8fb2-28e7c3022d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1c85b-b197-48cd-8bb1-fe9e9ee00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ec6a8442-1569-46a6-a14f-f23e9ec9d8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a8a67-acf6-4b09-bb49-f84330b442d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48ea8ce-d6d7-4c67-93d5-dcdb41321123}" ma:internalName="TaxCatchAll" ma:showField="CatchAllData" ma:web="5ad07612-1080-49cf-8fb2-28e7c3022d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7612-1080-49cf-8fb2-28e7c3022d9a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cb1c85b-b197-48cd-8bb1-fe9e9ee0096b">
      <Terms xmlns="http://schemas.microsoft.com/office/infopath/2007/PartnerControls"/>
    </lcf76f155ced4ddcb4097134ff3c332f>
    <TaxCatchAll xmlns="414a8a67-acf6-4b09-bb49-f84330b442d7" xsi:nil="true"/>
  </documentManagement>
</p:properties>
</file>

<file path=customXml/itemProps1.xml><?xml version="1.0" encoding="utf-8"?>
<ds:datastoreItem xmlns:ds="http://schemas.openxmlformats.org/officeDocument/2006/customXml" ds:itemID="{6B223942-ED5F-4645-8F53-5365374471A1}"/>
</file>

<file path=customXml/itemProps2.xml><?xml version="1.0" encoding="utf-8"?>
<ds:datastoreItem xmlns:ds="http://schemas.openxmlformats.org/officeDocument/2006/customXml" ds:itemID="{B65929FC-507C-4225-ADC4-799D2B4F0F6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595E054-A4D1-494E-8569-2006FB09F6F4}">
  <ds:schemaRefs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82ac19c3-1cff-4f70-a585-2de21a3866ce"/>
    <ds:schemaRef ds:uri="http://schemas.microsoft.com/office/infopath/2007/PartnerControls"/>
    <ds:schemaRef ds:uri="http://www.w3.org/XML/1998/namespace"/>
    <ds:schemaRef ds:uri="915d7cad-3e71-4cea-95bb-ac32222adf0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Achtergroen PP van zone</Template>
  <TotalTime>359</TotalTime>
  <Words>227</Words>
  <Application>Microsoft Office PowerPoint</Application>
  <PresentationFormat>Breedbeeld</PresentationFormat>
  <Paragraphs>83</Paragraphs>
  <Slides>8</Slides>
  <Notes>0</Notes>
  <HiddenSlides>0</HiddenSlides>
  <MMClips>1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0" baseType="lpstr">
      <vt:lpstr>Arial</vt:lpstr>
      <vt:lpstr>Achtergroen PP van zone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Bertus Boer</dc:creator>
  <cp:lastModifiedBy>Ben Nienhuis</cp:lastModifiedBy>
  <cp:revision>18</cp:revision>
  <dcterms:created xsi:type="dcterms:W3CDTF">2021-01-11T10:50:43Z</dcterms:created>
  <dcterms:modified xsi:type="dcterms:W3CDTF">2024-09-16T09:39:46Z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0x010100F4FEFE2E46C86D4A9898CCC49B418B36</vt:lpwstr>
  </property>
</Properties>
</file>